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EBD2">
              <a:alpha val="48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lastRow>
    <a:fir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254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9BA7B4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B1A596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D231A"/>
              </a:solidFill>
              <a:prstDash val="solid"/>
              <a:miter lim="400000"/>
            </a:ln>
          </a:left>
          <a:right>
            <a:ln w="12700" cap="flat">
              <a:solidFill>
                <a:srgbClr val="3D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CA581">
              <a:alpha val="50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6333">
              <a:alpha val="75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19B68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C09B6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45C39">
              <a:alpha val="8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77A48">
              <a:alpha val="8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3E29">
              <a:alpha val="85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828D8E"/>
              </a:solidFill>
              <a:prstDash val="solid"/>
              <a:miter lim="400000"/>
            </a:ln>
          </a:left>
          <a:right>
            <a:ln w="12700" cap="flat">
              <a:solidFill>
                <a:srgbClr val="828D8E"/>
              </a:solidFill>
              <a:prstDash val="solid"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E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89100"/>
            <a:ext cx="10464800" cy="34671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1816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“Type a quote here.”"/>
          <p:cNvSpPr txBox="1"/>
          <p:nvPr>
            <p:ph type="body" sz="quarter" idx="13"/>
          </p:nvPr>
        </p:nvSpPr>
        <p:spPr>
          <a:xfrm>
            <a:off x="1270000" y="4267200"/>
            <a:ext cx="10464800" cy="850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4" name="–Johnny Appleseed"/>
          <p:cNvSpPr txBox="1"/>
          <p:nvPr>
            <p:ph type="body" sz="quarter" idx="14"/>
          </p:nvPr>
        </p:nvSpPr>
        <p:spPr>
          <a:xfrm>
            <a:off x="1270000" y="6362700"/>
            <a:ext cx="10464800" cy="6477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half" idx="13"/>
          </p:nvPr>
        </p:nvSpPr>
        <p:spPr>
          <a:xfrm>
            <a:off x="1573807" y="1421425"/>
            <a:ext cx="9855201" cy="5143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680200"/>
            <a:ext cx="10464800" cy="12700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78359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89300"/>
            <a:ext cx="10464800" cy="31750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75450" y="1408083"/>
            <a:ext cx="4673600" cy="69723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65200" y="1397000"/>
            <a:ext cx="5600700" cy="4038600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65200" y="5448300"/>
            <a:ext cx="5600700" cy="293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xfrm>
            <a:off x="1270000" y="2819400"/>
            <a:ext cx="10464800" cy="5842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31000" y="2857500"/>
            <a:ext cx="5003800" cy="5588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270000" y="2819400"/>
            <a:ext cx="5016500" cy="5651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28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28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28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28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7396540" y="812918"/>
            <a:ext cx="4660901" cy="29845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396540" y="4038718"/>
            <a:ext cx="4660901" cy="48641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25500"/>
            <a:ext cx="6197600" cy="8089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/>
          </p:nvPr>
        </p:nvSpPr>
        <p:spPr>
          <a:xfrm>
            <a:off x="1270000" y="1168400"/>
            <a:ext cx="10464800" cy="741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37299" y="9296399"/>
            <a:ext cx="323479" cy="4572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1pPr>
      <a:lvl2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2pPr>
      <a:lvl3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3pPr>
      <a:lvl4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4pPr>
      <a:lvl5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5pPr>
      <a:lvl6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6pPr>
      <a:lvl7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7pPr>
      <a:lvl8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8pPr>
      <a:lvl9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1pPr>
      <a:lvl2pPr marL="9398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2pPr>
      <a:lvl3pPr marL="14097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3pPr>
      <a:lvl4pPr marL="18796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4pPr>
      <a:lvl5pPr marL="23495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5pPr>
      <a:lvl6pPr marL="28194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6pPr>
      <a:lvl7pPr marL="32893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7pPr>
      <a:lvl8pPr marL="37592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8pPr>
      <a:lvl9pPr marL="42291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ln>
            <a:noFill/>
          </a:ln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合而为一"/>
          <p:cNvSpPr txBox="1"/>
          <p:nvPr>
            <p:ph type="ctrTitle"/>
          </p:nvPr>
        </p:nvSpPr>
        <p:spPr>
          <a:xfrm>
            <a:off x="5529597" y="1900319"/>
            <a:ext cx="6205203" cy="3467101"/>
          </a:xfrm>
          <a:prstGeom prst="rect">
            <a:avLst/>
          </a:prstGeom>
        </p:spPr>
        <p:txBody>
          <a:bodyPr/>
          <a:lstStyle>
            <a:lvl1pPr>
              <a:defRPr sz="10100"/>
            </a:lvl1pPr>
          </a:lstStyle>
          <a:p>
            <a:pPr/>
            <a:r>
              <a:t>合而为一</a:t>
            </a:r>
          </a:p>
        </p:txBody>
      </p:sp>
      <p:sp>
        <p:nvSpPr>
          <p:cNvPr id="120" name="Be ONE"/>
          <p:cNvSpPr txBox="1"/>
          <p:nvPr>
            <p:ph type="subTitle" sz="quarter" idx="1"/>
          </p:nvPr>
        </p:nvSpPr>
        <p:spPr>
          <a:xfrm>
            <a:off x="5159962" y="5369774"/>
            <a:ext cx="6944473" cy="212355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</a:lstStyle>
          <a:p>
            <a:pPr/>
            <a:r>
              <a:t>Be ONE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无论你有什么样的过去…"/>
          <p:cNvSpPr txBox="1"/>
          <p:nvPr>
            <p:ph type="title"/>
          </p:nvPr>
        </p:nvSpPr>
        <p:spPr>
          <a:xfrm>
            <a:off x="882763" y="701856"/>
            <a:ext cx="10674438" cy="8707317"/>
          </a:xfrm>
          <a:prstGeom prst="rect">
            <a:avLst/>
          </a:prstGeom>
        </p:spPr>
        <p:txBody>
          <a:bodyPr/>
          <a:lstStyle/>
          <a:p>
            <a:pPr algn="l" defTabSz="291591">
              <a:defRPr sz="647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无论你有什么样的过去</a:t>
            </a:r>
          </a:p>
          <a:p>
            <a:pPr algn="l" defTabSz="291591">
              <a:defRPr sz="647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无论你的脚步在哪里</a:t>
            </a:r>
          </a:p>
          <a:p>
            <a:pPr algn="l" defTabSz="291591">
              <a:defRPr sz="647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我都会一直爱你到底</a:t>
            </a:r>
          </a:p>
          <a:p>
            <a:pPr algn="l" defTabSz="291591">
              <a:defRPr sz="647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陪你走过春秋四季</a:t>
            </a:r>
          </a:p>
          <a:p>
            <a:pPr algn="l" defTabSz="291591">
              <a:defRPr sz="4182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No matter what kind of past you had,</a:t>
            </a:r>
          </a:p>
          <a:p>
            <a:pPr algn="l" defTabSz="291591">
              <a:defRPr sz="4182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No matter where your footsteps lead you now,</a:t>
            </a:r>
          </a:p>
          <a:p>
            <a:pPr algn="l" defTabSz="291591">
              <a:defRPr sz="4182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I'll always love you to the end</a:t>
            </a:r>
          </a:p>
          <a:p>
            <a:pPr algn="l" defTabSz="291591">
              <a:defRPr sz="4182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And walk with you through the four seasons of Spring and Autumn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虽然你我没有血缘关系…"/>
          <p:cNvSpPr txBox="1"/>
          <p:nvPr>
            <p:ph type="title"/>
          </p:nvPr>
        </p:nvSpPr>
        <p:spPr>
          <a:xfrm>
            <a:off x="1023577" y="636802"/>
            <a:ext cx="10517605" cy="8479996"/>
          </a:xfrm>
          <a:prstGeom prst="rect">
            <a:avLst/>
          </a:prstGeom>
        </p:spPr>
        <p:txBody>
          <a:bodyPr/>
          <a:lstStyle/>
          <a:p>
            <a:pPr algn="l" defTabSz="280924">
              <a:defRPr sz="6320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虽然你我没有血缘关系</a:t>
            </a:r>
          </a:p>
          <a:p>
            <a:pPr algn="l" defTabSz="280924">
              <a:defRPr sz="6320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但我们都是姐妹兄弟</a:t>
            </a:r>
          </a:p>
          <a:p>
            <a:pPr algn="l" defTabSz="280924">
              <a:defRPr sz="6320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我们有着同一个身体</a:t>
            </a:r>
          </a:p>
          <a:p>
            <a:pPr algn="l" defTabSz="280924">
              <a:defRPr sz="6320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你有伤心我陪你哭泣</a:t>
            </a:r>
          </a:p>
          <a:p>
            <a:pPr algn="l" defTabSz="280924">
              <a:defRPr sz="4977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Although we are not related by blood</a:t>
            </a:r>
          </a:p>
          <a:p>
            <a:pPr algn="l" defTabSz="280924">
              <a:defRPr sz="4977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Yet we are all sisters and brothers</a:t>
            </a:r>
          </a:p>
          <a:p>
            <a:pPr algn="l" defTabSz="280924">
              <a:defRPr sz="4977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Same body we have in Christ</a:t>
            </a:r>
          </a:p>
          <a:p>
            <a:pPr algn="l" defTabSz="280924">
              <a:defRPr sz="4977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When you are sad, I cry with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就让我们今天合而为一…"/>
          <p:cNvSpPr txBox="1"/>
          <p:nvPr>
            <p:ph type="title"/>
          </p:nvPr>
        </p:nvSpPr>
        <p:spPr>
          <a:xfrm>
            <a:off x="988373" y="473036"/>
            <a:ext cx="11943340" cy="8948340"/>
          </a:xfrm>
          <a:prstGeom prst="rect">
            <a:avLst/>
          </a:prstGeom>
        </p:spPr>
        <p:txBody>
          <a:bodyPr/>
          <a:lstStyle/>
          <a:p>
            <a:pPr algn="l" defTabSz="241808">
              <a:defRPr sz="6120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就让我们今天合而为一</a:t>
            </a:r>
          </a:p>
          <a:p>
            <a:pPr algn="l" defTabSz="241808">
              <a:defRPr sz="6120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彼此搀扶走天路阶梯</a:t>
            </a:r>
          </a:p>
          <a:p>
            <a:pPr algn="l" defTabSz="241808">
              <a:defRPr sz="6120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再多的困难都无所畏惧</a:t>
            </a:r>
          </a:p>
          <a:p>
            <a:pPr algn="l" defTabSz="241808">
              <a:defRPr sz="6120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相信爱能融化一切风雨</a:t>
            </a:r>
          </a:p>
          <a:p>
            <a:pPr algn="l" defTabSz="241808">
              <a:defRPr sz="482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Let us become ONE today</a:t>
            </a:r>
          </a:p>
          <a:p>
            <a:pPr algn="l" defTabSz="241808">
              <a:defRPr sz="482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Helping each other to climb the heavenly ladder </a:t>
            </a:r>
          </a:p>
          <a:p>
            <a:pPr algn="l" defTabSz="241808">
              <a:defRPr sz="482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Together we fearlessly face all adversities </a:t>
            </a:r>
          </a:p>
          <a:p>
            <a:pPr algn="l" defTabSz="241808">
              <a:defRPr sz="482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For we believe that love can thaw out all the buildup of wind and rain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让我们在基督里合而为一…"/>
          <p:cNvSpPr txBox="1"/>
          <p:nvPr>
            <p:ph type="title"/>
          </p:nvPr>
        </p:nvSpPr>
        <p:spPr>
          <a:xfrm>
            <a:off x="759552" y="288893"/>
            <a:ext cx="11485696" cy="9175814"/>
          </a:xfrm>
          <a:prstGeom prst="rect">
            <a:avLst/>
          </a:prstGeom>
        </p:spPr>
        <p:txBody>
          <a:bodyPr/>
          <a:lstStyle/>
          <a:p>
            <a:pPr algn="l" defTabSz="327152">
              <a:defRPr sz="634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让我们在基督里合而为一</a:t>
            </a:r>
          </a:p>
          <a:p>
            <a:pPr algn="l" defTabSz="327152">
              <a:defRPr sz="634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同一个心跳同一个呼吸</a:t>
            </a:r>
          </a:p>
          <a:p>
            <a:pPr algn="l" defTabSz="327152">
              <a:defRPr sz="634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靠着耶稣我们能得胜有余</a:t>
            </a:r>
          </a:p>
          <a:p>
            <a:pPr algn="l" defTabSz="327152">
              <a:defRPr sz="6348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相亲相爱永不分离</a:t>
            </a:r>
          </a:p>
          <a:p>
            <a:pPr algn="l" defTabSz="327152">
              <a:defRPr sz="4784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Let us be one in Christ</a:t>
            </a:r>
          </a:p>
          <a:p>
            <a:pPr algn="l" defTabSz="327152">
              <a:defRPr sz="4784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With the same heartbeat, the same breath</a:t>
            </a:r>
          </a:p>
          <a:p>
            <a:pPr algn="l" defTabSz="327152">
              <a:defRPr sz="4784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We are sure in victory by the power of Jesus</a:t>
            </a:r>
          </a:p>
          <a:p>
            <a:pPr algn="l" defTabSz="327152">
              <a:defRPr sz="4784">
                <a:solidFill>
                  <a:srgbClr val="454545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Love one another, one body never divides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3.png"/></Relationships>

</file>

<file path=ppt/theme/theme1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3E231A"/>
      </a:dk1>
      <a:lt1>
        <a:srgbClr val="24383E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Papyrus"/>
        <a:ea typeface="Papyrus"/>
        <a:cs typeface="Papyrus"/>
      </a:majorFont>
      <a:minorFont>
        <a:latin typeface="Papyrus"/>
        <a:ea typeface="Papyrus"/>
        <a:cs typeface="Papyrus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762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000000"/>
      </a:dk1>
      <a:lt1>
        <a:srgbClr val="FFFFFF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Papyrus"/>
        <a:ea typeface="Papyrus"/>
        <a:cs typeface="Papyrus"/>
      </a:majorFont>
      <a:minorFont>
        <a:latin typeface="Papyrus"/>
        <a:ea typeface="Papyrus"/>
        <a:cs typeface="Papyrus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762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